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Picture 2" descr="C:\Users\vaingat\Desktop\stažený soubo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340768"/>
            <a:ext cx="5760640" cy="424847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C:\Users\vaingat\Desktop\imag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77072"/>
            <a:ext cx="4176464" cy="27809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2" descr="C:\Users\vaingat\Desktop\7dAONnzcII8n2oeMPMocnnZKHpf9VZonk4soLq0nCHM&amp;width=34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2656"/>
            <a:ext cx="5400600" cy="6048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C4AC14-3E54-47DA-ADAA-FDB6DE8D6D6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3C4E7F-AA09-4445-A06F-948E7598DD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EURO TRUCK SIMULATOR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Hra ve které se stanete řidičem kamionu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87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Specifikace hry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544616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Doprava celou škálu nákladu ve více než 60 evropských městech.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Spusťte svůj vlastní obchod, který nadále roste, i když dokončíte své dodávky nákladů.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Sestavte si svůj vlastní vozový park, kupujte garáže, zaměstnávejte řidiče, veďte svou firmu na maximální zisk.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Pestré množství laděních kamionu, který se pohybuje od výkonu po kosmetické změny.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Přizpůsobte si vozidla s volitelnými světly, barvy, rohy, majáky</a:t>
            </a:r>
            <a:r>
              <a:rPr lang="cs-CZ" sz="2000" smtClean="0">
                <a:solidFill>
                  <a:srgbClr val="FF0000"/>
                </a:solidFill>
              </a:rPr>
              <a:t>, kouřových </a:t>
            </a:r>
            <a:r>
              <a:rPr lang="cs-CZ" sz="2000" dirty="0" smtClean="0">
                <a:solidFill>
                  <a:srgbClr val="FF0000"/>
                </a:solidFill>
              </a:rPr>
              <a:t>výfuků a další.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Tisíce kilometrů v reálné silniční síti se stovkami slavných památek a staveb.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Ne násilí, ne závodní - hra podporuje dodržování pravidel silničního provozu, je to čistá simulace správné jízdy.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79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Něco o hře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92D050"/>
                </a:solidFill>
              </a:rPr>
              <a:t>Hra je od českých vývojářů SCS Software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Modifikace do hry je od polských vývojářů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Do hry se dá koupit spoustu modifikací které vám hru ještě zlepší</a:t>
            </a: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advTm="116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Názvy tahačů ve hře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Ve hře je celkem 7 značek tahačů.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První </a:t>
            </a:r>
            <a:r>
              <a:rPr lang="cs-CZ" sz="2800" dirty="0" err="1" smtClean="0">
                <a:solidFill>
                  <a:srgbClr val="FF0000"/>
                </a:solidFill>
              </a:rPr>
              <a:t>znich</a:t>
            </a:r>
            <a:r>
              <a:rPr lang="cs-CZ" sz="2800" dirty="0" smtClean="0">
                <a:solidFill>
                  <a:srgbClr val="FF0000"/>
                </a:solidFill>
              </a:rPr>
              <a:t> a nejlepší je Volvo protože je nejvýkonnější.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Další tahač je </a:t>
            </a:r>
            <a:r>
              <a:rPr lang="cs-CZ" sz="2800" dirty="0" err="1" smtClean="0">
                <a:solidFill>
                  <a:srgbClr val="FF0000"/>
                </a:solidFill>
              </a:rPr>
              <a:t>Scania</a:t>
            </a:r>
            <a:r>
              <a:rPr lang="cs-CZ" sz="2800" dirty="0" smtClean="0">
                <a:solidFill>
                  <a:srgbClr val="FF0000"/>
                </a:solidFill>
              </a:rPr>
              <a:t> pěkně vypadá a je taky pěkně výkonný.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Další a to už méně výkonný jsou Man,Mercedes( ve hře </a:t>
            </a:r>
            <a:r>
              <a:rPr lang="cs-CZ" sz="2800" dirty="0" err="1" smtClean="0">
                <a:solidFill>
                  <a:srgbClr val="FF0000"/>
                </a:solidFill>
              </a:rPr>
              <a:t>Majestic</a:t>
            </a:r>
            <a:r>
              <a:rPr lang="cs-CZ" sz="2800" dirty="0" smtClean="0">
                <a:solidFill>
                  <a:srgbClr val="FF0000"/>
                </a:solidFill>
              </a:rPr>
              <a:t> ),</a:t>
            </a:r>
            <a:r>
              <a:rPr lang="cs-CZ" sz="2800" dirty="0" err="1" smtClean="0">
                <a:solidFill>
                  <a:srgbClr val="FF0000"/>
                </a:solidFill>
              </a:rPr>
              <a:t>Iveco</a:t>
            </a:r>
            <a:r>
              <a:rPr lang="cs-CZ" sz="2800" dirty="0" smtClean="0">
                <a:solidFill>
                  <a:srgbClr val="FF0000"/>
                </a:solidFill>
              </a:rPr>
              <a:t>,</a:t>
            </a:r>
            <a:r>
              <a:rPr lang="cs-CZ" sz="2800" dirty="0" err="1" smtClean="0">
                <a:solidFill>
                  <a:srgbClr val="FF0000"/>
                </a:solidFill>
              </a:rPr>
              <a:t>Daf</a:t>
            </a:r>
            <a:r>
              <a:rPr lang="cs-CZ" sz="2800" dirty="0" smtClean="0">
                <a:solidFill>
                  <a:srgbClr val="FF0000"/>
                </a:solidFill>
              </a:rPr>
              <a:t>,Renault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38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3008313" cy="995710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solidFill>
                  <a:srgbClr val="FFC000"/>
                </a:solidFill>
              </a:rPr>
              <a:t>Města a státy ve hře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52342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FF0000"/>
                </a:solidFill>
              </a:rPr>
              <a:t>Ve hře můžeme navštívit spoustu měst a státu celé Evropy celkem 60 měst a státy jako například Česká republika,Německo,Slovensko,Rakousko,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Lucembursko ale i Anglii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err="1" smtClean="0">
                <a:solidFill>
                  <a:srgbClr val="FF0000"/>
                </a:solidFill>
              </a:rPr>
              <a:t>Nazačátku</a:t>
            </a:r>
            <a:r>
              <a:rPr lang="cs-CZ" sz="2400" dirty="0" smtClean="0">
                <a:solidFill>
                  <a:srgbClr val="FF0000"/>
                </a:solidFill>
              </a:rPr>
              <a:t> hry si </a:t>
            </a:r>
            <a:r>
              <a:rPr lang="cs-CZ" sz="2400" dirty="0" err="1" smtClean="0">
                <a:solidFill>
                  <a:srgbClr val="FF0000"/>
                </a:solidFill>
              </a:rPr>
              <a:t>mužete</a:t>
            </a:r>
            <a:r>
              <a:rPr lang="cs-CZ" sz="2400" dirty="0" smtClean="0">
                <a:solidFill>
                  <a:srgbClr val="FF0000"/>
                </a:solidFill>
              </a:rPr>
              <a:t> vybrat v jakém městě chcete  začít svou karieru řidiče kamionu.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9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Zajímavosti o hře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>
                <a:solidFill>
                  <a:srgbClr val="FF0000"/>
                </a:solidFill>
              </a:rPr>
              <a:t>Euro Truck Simulator 2</a:t>
            </a:r>
            <a:r>
              <a:rPr lang="cs-CZ" sz="1800" dirty="0">
                <a:solidFill>
                  <a:srgbClr val="FF0000"/>
                </a:solidFill>
              </a:rPr>
              <a:t> je pokračováním úspěšného simulátoru nákladní dopravy na území evropské části </a:t>
            </a:r>
            <a:r>
              <a:rPr lang="cs-CZ" sz="1800" dirty="0" smtClean="0">
                <a:solidFill>
                  <a:srgbClr val="FF0000"/>
                </a:solidFill>
              </a:rPr>
              <a:t>Euroasie</a:t>
            </a:r>
            <a:r>
              <a:rPr lang="cs-CZ" sz="1800" dirty="0">
                <a:solidFill>
                  <a:srgbClr val="FF0000"/>
                </a:solidFill>
              </a:rPr>
              <a:t> a na </a:t>
            </a:r>
            <a:r>
              <a:rPr lang="cs-CZ" sz="1800" dirty="0" smtClean="0">
                <a:solidFill>
                  <a:srgbClr val="FF0000"/>
                </a:solidFill>
              </a:rPr>
              <a:t>souostroví Spojeného království</a:t>
            </a:r>
            <a:r>
              <a:rPr lang="cs-CZ" sz="1800" dirty="0">
                <a:solidFill>
                  <a:srgbClr val="FF0000"/>
                </a:solidFill>
              </a:rPr>
              <a:t> a </a:t>
            </a:r>
            <a:r>
              <a:rPr lang="cs-CZ" sz="1800" dirty="0" smtClean="0">
                <a:solidFill>
                  <a:srgbClr val="FF0000"/>
                </a:solidFill>
              </a:rPr>
              <a:t>Irska.</a:t>
            </a:r>
            <a:r>
              <a:rPr lang="cs-CZ" sz="1800" dirty="0">
                <a:solidFill>
                  <a:srgbClr val="FF0000"/>
                </a:solidFill>
              </a:rPr>
              <a:t> </a:t>
            </a:r>
            <a:endParaRPr lang="cs-CZ" sz="1800" dirty="0" smtClean="0">
              <a:solidFill>
                <a:srgbClr val="FF0000"/>
              </a:solidFill>
            </a:endParaRPr>
          </a:p>
          <a:p>
            <a:r>
              <a:rPr lang="cs-CZ" sz="1800" dirty="0">
                <a:solidFill>
                  <a:srgbClr val="FF0000"/>
                </a:solidFill>
              </a:rPr>
              <a:t>Hru vytvořila </a:t>
            </a:r>
            <a:r>
              <a:rPr lang="cs-CZ" sz="1800" dirty="0" smtClean="0">
                <a:solidFill>
                  <a:srgbClr val="FF0000"/>
                </a:solidFill>
              </a:rPr>
              <a:t>česká</a:t>
            </a:r>
            <a:r>
              <a:rPr lang="cs-CZ" sz="1800" dirty="0">
                <a:solidFill>
                  <a:srgbClr val="FF0000"/>
                </a:solidFill>
              </a:rPr>
              <a:t> společnost </a:t>
            </a:r>
            <a:r>
              <a:rPr lang="cs-CZ" sz="1800" dirty="0" smtClean="0">
                <a:solidFill>
                  <a:srgbClr val="FF0000"/>
                </a:solidFill>
              </a:rPr>
              <a:t>SCS Software.</a:t>
            </a:r>
          </a:p>
          <a:p>
            <a:r>
              <a:rPr lang="cs-CZ" sz="1800" dirty="0">
                <a:solidFill>
                  <a:srgbClr val="FF0000"/>
                </a:solidFill>
              </a:rPr>
              <a:t>Hra vyšla v roce 2012. Hra byla na serveru PC </a:t>
            </a:r>
            <a:r>
              <a:rPr lang="cs-CZ" sz="1800" dirty="0" err="1">
                <a:solidFill>
                  <a:srgbClr val="FF0000"/>
                </a:solidFill>
              </a:rPr>
              <a:t>Gamer</a:t>
            </a:r>
            <a:r>
              <a:rPr lang="cs-CZ" sz="1800" dirty="0">
                <a:solidFill>
                  <a:srgbClr val="FF0000"/>
                </a:solidFill>
              </a:rPr>
              <a:t> zvolena za </a:t>
            </a:r>
            <a:r>
              <a:rPr lang="cs-CZ" sz="1800" b="1" dirty="0">
                <a:solidFill>
                  <a:srgbClr val="FF0000"/>
                </a:solidFill>
              </a:rPr>
              <a:t>Herní simulátor roku </a:t>
            </a:r>
            <a:r>
              <a:rPr lang="cs-CZ" sz="1800" b="1" dirty="0" smtClean="0">
                <a:solidFill>
                  <a:srgbClr val="FF0000"/>
                </a:solidFill>
              </a:rPr>
              <a:t>2012 </a:t>
            </a:r>
            <a:r>
              <a:rPr lang="cs-CZ" sz="1800" dirty="0">
                <a:solidFill>
                  <a:srgbClr val="FF0000"/>
                </a:solidFill>
              </a:rPr>
              <a:t>a v anketě </a:t>
            </a:r>
            <a:r>
              <a:rPr lang="cs-CZ" sz="1800" dirty="0" smtClean="0">
                <a:solidFill>
                  <a:srgbClr val="FF0000"/>
                </a:solidFill>
              </a:rPr>
              <a:t>Boom 2012 </a:t>
            </a:r>
            <a:r>
              <a:rPr lang="cs-CZ" sz="1800" dirty="0">
                <a:solidFill>
                  <a:srgbClr val="FF0000"/>
                </a:solidFill>
              </a:rPr>
              <a:t>byla zvolena za 2. nejlepší českou hru </a:t>
            </a:r>
            <a:r>
              <a:rPr lang="cs-CZ" sz="1800" dirty="0" smtClean="0">
                <a:solidFill>
                  <a:srgbClr val="FF0000"/>
                </a:solidFill>
              </a:rPr>
              <a:t>roku.</a:t>
            </a:r>
            <a:endParaRPr lang="cs-CZ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35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0" dirty="0" smtClean="0">
                <a:solidFill>
                  <a:srgbClr val="FF0000"/>
                </a:solidFill>
                <a:latin typeface="+mn-lt"/>
              </a:rPr>
              <a:t>Vytvořil    </a:t>
            </a:r>
            <a:r>
              <a:rPr lang="cs-CZ" sz="1200" b="0" dirty="0" smtClean="0">
                <a:solidFill>
                  <a:srgbClr val="FF0000"/>
                </a:solidFill>
                <a:latin typeface="+mn-lt"/>
              </a:rPr>
              <a:t>                                                                                           </a:t>
            </a:r>
            <a:r>
              <a:rPr lang="cs-CZ" sz="2000" b="0" dirty="0" smtClean="0">
                <a:solidFill>
                  <a:srgbClr val="FF0000"/>
                </a:solidFill>
                <a:latin typeface="+mn-lt"/>
              </a:rPr>
              <a:t>Matěj </a:t>
            </a:r>
            <a:r>
              <a:rPr lang="cs-CZ" sz="2000" b="0" dirty="0" err="1" smtClean="0">
                <a:solidFill>
                  <a:srgbClr val="FF0000"/>
                </a:solidFill>
                <a:latin typeface="+mn-lt"/>
              </a:rPr>
              <a:t>Vaingát</a:t>
            </a:r>
            <a:r>
              <a:rPr lang="cs-CZ" sz="2000" b="0" dirty="0" smtClean="0">
                <a:solidFill>
                  <a:srgbClr val="FF0000"/>
                </a:solidFill>
                <a:latin typeface="+mn-lt"/>
              </a:rPr>
              <a:t> 8.b</a:t>
            </a:r>
            <a:endParaRPr lang="cs-CZ" sz="12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Toto je konec prezentace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Děkuji za shlédnutí a doufám že se vám to líbilo.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Tm="67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271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Bohatý</vt:lpstr>
      <vt:lpstr>EURO TRUCK SIMULATOR 2</vt:lpstr>
      <vt:lpstr>Specifikace hry</vt:lpstr>
      <vt:lpstr>Něco o hře</vt:lpstr>
      <vt:lpstr>Názvy tahačů ve hře</vt:lpstr>
      <vt:lpstr>Města a státy ve hře</vt:lpstr>
      <vt:lpstr>Zajímavosti o hře</vt:lpstr>
      <vt:lpstr>Vytvořil                                                                                               Matěj Vaingát 8.b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 TRUCK SIMULATOR 2</dc:title>
  <dc:creator>vaingat</dc:creator>
  <cp:lastModifiedBy>vaingat</cp:lastModifiedBy>
  <cp:revision>11</cp:revision>
  <dcterms:created xsi:type="dcterms:W3CDTF">2015-02-12T12:53:03Z</dcterms:created>
  <dcterms:modified xsi:type="dcterms:W3CDTF">2015-02-18T10:04:36Z</dcterms:modified>
</cp:coreProperties>
</file>